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Manually authored from project-willow.docx. Fictional example. Not AI-generated.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Manually authored from project-willow.docx. Fictional example. Not AI-generated.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Manually authored from project-willow.docx. Fictional example. Not AI-generated.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Manually authored from project-willow.docx. Fictional example. Not AI-generated.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Manually authored from project-willow.docx. Fictional example. Not AI-generated.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sM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1828800"/>
            <a:ext cx="1017727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Approve the Project Willow pilot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2918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example · manually authored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42062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60 days · 8 stores · proposed ceiling $48,000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Define the decision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463040"/>
            <a:ext cx="10177272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COO and finance lead: approve the scope and budget.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Approval requested by November 20, 2026.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Owner: Jordan Vale, operations lead.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Measure before claiming a result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463040"/>
            <a:ext cx="10177272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improvement has been measured.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Record a two-week stockout baseline.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Track stockouts weekly during the pilot.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$48,000 ceiling is proposed, not reported spend.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 the eight-week plan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463040"/>
            <a:ext cx="10177272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Weeks 1–2: record baseline; confirm store owners.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Weeks 3–6: run replenishment checks.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Weeks 7–8: review stockouts and report findings.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2286000"/>
            <a:ext cx="101772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Approve scope, then return with findings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47472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training example; no customer results.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42976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E5E5E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Incomplete logs could weaken the comparison. Jordan Vale reviews missing entries weekly.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54396" y="5212080"/>
            <a:ext cx="1280160" cy="54864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SlidesMate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Willow — manual example</dc:title>
  <dc:subject>Fictional DOCX source review; manually authored, not AI-generated</dc:subject>
  <dc:creator>Asad Ali</dc:creator>
  <cp:lastModifiedBy>Asad Ali</cp:lastModifiedBy>
  <cp:revision>1</cp:revision>
  <dcterms:created xsi:type="dcterms:W3CDTF">2026-11-04T11:08:34Z</dcterms:created>
  <dcterms:modified xsi:type="dcterms:W3CDTF">2026-11-04T11:08:34Z</dcterms:modified>
  <dc:language>en-US</dc:language>
</cp:coreProperties>
</file>