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pilot project and its significance.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budget constraints and measurement strategy.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the step-by-step plan for the 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potential risks and mitigation strategies.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Conclude with the decision request for pilot approval.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wo workers handle a package in a spacious warehouse surrounded by shelves stocked with boxes and products.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03924" y="640080"/>
            <a:ext cx="4982108" cy="5577840"/>
          </a:xfrm>
          <a:prstGeom prst="ellipse">
            <a:avLst/>
          </a:prstGeom>
        </p:spPr>
      </p:pic>
      <p:sp>
        <p:nvSpPr>
          <p:cNvPr id="3" name="Title"/>
          <p:cNvSpPr/>
          <p:nvPr>
            <p:ph idx="100" type="title" hasCustomPrompt="1"/>
          </p:nvPr>
        </p:nvSpPr>
        <p:spPr>
          <a:xfrm>
            <a:off x="1005840" y="1828800"/>
            <a:ext cx="508863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Willow Overview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005840" y="4206240"/>
            <a:ext cx="508863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Introducing the 60-day inventory pilot at 8 fictional stores.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Budget and Measurement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37413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37413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$48,000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337413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Budget Ceiling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25449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5449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days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625449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Duration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Delivery Plan Timeline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702052" y="2560320"/>
            <a:ext cx="6784848" cy="27432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473452" y="23317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2473452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75461" y="3017520"/>
            <a:ext cx="305318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1-2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75461" y="3566160"/>
            <a:ext cx="3053182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5E5E5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 baseline and confirm store owners.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865876" y="23317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5865876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67885" y="3017520"/>
            <a:ext cx="305318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3-6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67885" y="3566160"/>
            <a:ext cx="3053182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5E5E5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replenishment checks.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258300" y="23317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9258300" y="2331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960309" y="3017520"/>
            <a:ext cx="305318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7-8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960309" y="3566160"/>
            <a:ext cx="3053182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5E5E5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stockouts and report findings.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Risks and Mitigation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Incomplete store logs could weaken comparison.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Jordan Vale to review missing entries weekly.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Approval Request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 the 60-day inventory pilot by November 20, 2026. Contact Jordan Vale for further details.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54396" y="4754880"/>
            <a:ext cx="1280160" cy="54864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Willow: Inventory Pilot Proposal</dc:title>
  <dc:subject>AI-Generated Presentation</dc:subject>
  <dc:creator>SlidesMate</dc:creator>
  <cp:lastModifiedBy>SlidesMate</cp:lastModifiedBy>
  <cp:revision>1</cp:revision>
  <dcterms:created xsi:type="dcterms:W3CDTF">2026-11-04T11:14:41Z</dcterms:created>
  <dcterms:modified xsi:type="dcterms:W3CDTF">2026-11-04T11:14:41Z</dcterms:modified>
  <dc:language>en-US</dc:language>
</cp:coreProperties>
</file>