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companies and every figure are fictional. Each 'Before' slide is the generic version from Northwind's standard deck; each 'After' slide is the rewrite built from Harbor &amp; Pine's discovery call.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wrong with this slide: it could be shown to any retailer, none of the claims has a source, and nothing on it came from Harbor &amp; Pine. No speaker note, so no question to ask the buyer.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Confirm: is the Q3 split typical, or was it skewed by the September promotion? These shares are the ones Harbor &amp; Pine's VP of E-commerce shared in discovery; do not round them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wrong with this slide: a large, unsourced industry number instead of this prospect's cost, and a savings claim with nothing behind it. A buyer who asks 'where is that from?' ends the conversation about the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Arithmetic: 52,000 × 0.21 = 10,920 size-related returns; 10,920 × $37.50 = $409,500, shown as 'about $410K'. Ask whether this matches their finance team's number before moving on. If they correct an input, change it here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capabilities only, each tied to one of the three things the VP of E-commerce said in discovery. Leave the other five features for the demo or the appendix.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wrong with this slide: no action, no date, no owner. The meeting ends and the deal starts to drift.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Northwind's solutions engineer runs the 14 January review. Ask for agreement to that date before the meeting ends, confirm who from Finance will join on 6 March, then send the calendar invite and pilot one-pager the same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sM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1828800"/>
            <a:ext cx="1017727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Fewer size-related returns at Harbor &amp; Pine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2918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sample · Northwind Returns × Harbor &amp; Pine · Before/after slide rewrite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062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Slides 2, 3 and 12 shown in a generic version, then rewritten for one prospect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Returns are a growing problem in e-commerce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· Generic slide 2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2194560"/>
            <a:ext cx="10177272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Online shoppers return more than ever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Sizing is a top reason for returns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Returns eat into retail margins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product lines drive most of Harbor &amp; Pine's size-related returns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· Source: Harbor &amp; Pine returns export, Q3 (fictional figures)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93395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93395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41%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93395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Tailored trousers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93395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AFC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 of size-related returns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81431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1431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27%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481431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Knit dresses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81431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AFC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 of size-related returns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69467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69467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32%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769467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other lines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69467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AFC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 of size-related returns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Returns cost retailers billions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· Generic slide 3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2194560"/>
            <a:ext cx="10177272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 volumes spike after every holiday season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Processing returns is expensive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Our customers see big savings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Estimated cost of size-related returns: about $410K a year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· 52,000 orders × 21% returned for size × $37.50 per return · inputs from Harbor &amp; Pine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93395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93395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52,000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93395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Orders a year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93395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AFC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Tailored trousers and knit dresses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81431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1431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21%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481431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Returned for size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81431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AFC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Size-related return rate, two lines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69467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69467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$37.50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769467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 per return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69467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AFC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Handling, shipping and repacking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Capability → outcome → evidence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Slide 5, built from what Harbor &amp; Pine said in discovery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Capability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Outcome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Harbor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&amp;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Pine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Evidence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show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Size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recommendation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checkout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Fewer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size-related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returns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two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problem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lines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Pilot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results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from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referenceable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customer,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with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permission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Returns-reason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dashboard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Returns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team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sees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what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drives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volume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before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promotion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Screenshot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using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anonymized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sample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data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Storefront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integration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Live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before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spring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catalog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deadline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Implementation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plan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slide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11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2286000"/>
            <a:ext cx="101772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47472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· Generic slide 12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976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Thank you · Let us know if you're interested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54396" y="5212080"/>
            <a:ext cx="1280160" cy="54864"/>
          </a:xfrm>
          <a:prstGeom prst="rect">
            <a:avLst/>
          </a:prstGeom>
          <a:solidFill>
            <a:srgbClr val="22D3EE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Proposed next step: 6-week pilot on two product lines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· I'll send the calendar invite and the pilot one-pager today.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2194560"/>
            <a:ext cx="10177272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Tue 14 Jan: technical review with your storefront lead (45 min)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 of 20 Jan: pilot live on the two product lines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Success measure: size-related return rate vs same weeks last year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Thu 6 Mar: decision meeting with the VP of E-commerce and Finance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SlidesMate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Northwind Returns × Harbor &amp; Pine: generic vs prospect-specific slides (Fictional sample)</dc:title>
  <dc:subject>AI-Generated Presentation</dc:subject>
  <dc:creator>SlidesMate</dc:creator>
  <cp:lastModifiedBy>SlidesMate</cp:lastModifiedBy>
  <cp:revision>1</cp:revision>
  <dcterms:created xsi:type="dcterms:W3CDTF">2026-11-03T19:13:40Z</dcterms:created>
  <dcterms:modified xsi:type="dcterms:W3CDTF">2026-11-03T19:13:40Z</dcterms:modified>
  <dc:language>en-US</dc:language>
</cp:coreProperties>
</file>