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in this deck is fictional: Relay is an invented workflow-automation product and Northwind Freight is an invented customer. Open with introductions from both sides and their roles. Purpose of the call: agree goals, what 'live' means, owners and dates, and how progress will be measured.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goal back and ask Dana to correct the wording live. If a goal changes, update this slide in the meeting and record it in the notes. These goals drive the definition of done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condition is observable and has a source: the admin console for seats, written sponsor sign-off for the spreadsheet, and the report delivery log for finance. Ask whether 100 seats is the right threshold; the remaining 20 seats may be occasional users.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Owners: Dana Ortiz (Ops Director, sponsor), Priya Shah (IT), Marco Ruiz (Dispatch lead) at Northwind; Sam Lee (CSM) and Alex Kim (Implementation) at Relay. If anyone cannot commit to their date, change it now rather than after it slips.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 Patel is Northwind's finance manager. Milestone 6 is the one most likely to slip, because it needs dispatch to stop using the spreadsheet. The weekly reviews track spreadsheet displacement so we see the risk early.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Activated means logged in at least once and completed profile setup. WAU counts activated users with at least one logged exception or report view in the last 7 days. Every review slide states its time window, for example 'WAU, week ending 6 Feb'. Review weekly during onboarding.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spreadsheet row count comes from Northwind (Marco Ruiz), not from Relay, so it is labelled as customer-supplied. No benchmark targets are shown: targets are set for this customer from the goals and definition of done.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the arithmetic: displacement 310 ÷ (310 + 140) = 310 ÷ 450 = 68.9%; 402 ÷ 463 = 86.8%. WAU rate 77 ÷ 120 = 64.2%. Finance activated after the report was set up, which explains most of the seat increase. Spreadsheet counts supplied by Marco Ruiz.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conclusion, not just the numbers: activation is behind the 100-seat target (94 of 100), displacement is rising, and the read-only milestone is achievable if at least 6 of the 26 inactive seats activate before 13 Feb.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ask has one owner. If the read-only date moves, the close review on 27 Feb may move too; agree that in this meeting rather than by email afterwards.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restating the next milestone, the owners and the date of the next review. Send the exported deck and meeting notes to both teams after the 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1828800"/>
            <a:ext cx="101772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Northwind Freight × Relay: onboarding kickoff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2918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sample · Customer onboarding deck and adoption plan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062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Kickoff call, 12 January · 120 seats across dispatch and finance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Goals, in Northwind's words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the sales handoff; confirmed by Dana Ortiz (Ops Director, sponsor) at kickoff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2194560"/>
            <a:ext cx="10177272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Dispatch logs all delivery exceptions in Relay instead of the shared spreadsheet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Finance receives an automated weekly exceptions report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exceptions spreadsheet is retired by the end of onboarding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Definition of done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Onboarding is complete when all three conditions are true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2194560"/>
            <a:ext cx="10177272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 of 120 seats activated (as defined in the metric dictionary)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Exceptions spreadsheet set to read-only, signed off by the customer project lead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finance report delivered automatically for 3 consecutive weeks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plan: setup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named owner per side on every milestone</a:t>
            </a:r>
            <a:endParaRPr lang="en-US" sz="1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514600"/>
                <a:gridCol w="2514600"/>
                <a:gridCol w="2514600"/>
                <a:gridCol w="25146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Milestone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Northwind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Relay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owner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Exit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criterion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Kickoff,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goals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confirmed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Jan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Dana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Ortiz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Goals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signed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off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notes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SSO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admin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setup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Jan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Priya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Alex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Kim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Admin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through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SSO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TMS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integration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23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Jan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Priya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Alex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Kim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Test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exception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syncs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end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Dispatch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training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(2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sessions)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28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Jan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Marco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Ruiz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Both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held;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recording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shared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plan: go-live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Spreadsheet retirement depends on milestones 1 to 5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514600"/>
                <a:gridCol w="2514600"/>
                <a:gridCol w="2514600"/>
                <a:gridCol w="25146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Milestone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Northwind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Relay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owner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Exit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criterion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Finance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report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configured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Jan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Patel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Alex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Kim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First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automated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report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received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6.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Spreadsheet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read-only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Feb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Dana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Ortiz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Sponsor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confirms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writing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7.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Onboarding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close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review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27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Feb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Dana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Ortiz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Done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gaps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assigned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 dictionary: activation and usage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definitions in every review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Metric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Formula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Seats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activated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Activated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users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÷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licensed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seats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Admin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console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Weekly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active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users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(WAU)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Distinct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users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with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1+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exception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report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view,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last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days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Event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WAU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rate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WAU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÷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licensed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seats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Derived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 dictionary: outcomes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Customer-supplied figures are labelled as such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Metric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Formula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Source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Core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action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volume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Exceptions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logged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Relay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week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Event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Spreadsheet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displacement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Relay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÷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(Relay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spreadsheet)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exceptions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Event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+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Northwind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row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count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Time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first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value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First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automated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report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date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−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contract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start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CSM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milestone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Adoption review: week ending 6 Feb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data · formulas from the metric dictionary</a:t>
            </a:r>
            <a:endParaRPr lang="en-US" sz="1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Metric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W/e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30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Jan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W/e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020617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Feb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Seats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activated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71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(59%)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94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(78%)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WAU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rate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58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(48%)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77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/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(64%)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Relay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exceptions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logged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310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402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Spreadsheet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exceptions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(Northwind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count)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140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61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Spreadsheet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displacement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69%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F8FAFC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87%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review tells us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Read-only on 13 Feb looks achievable if activation continues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93395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93395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93395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seats needed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93395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94 of 100-seat target; 26 seats still inactive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1431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1431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87%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81431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Spreadsheet displacement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81431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 from 69% the week before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69467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22D3EE">
              <a:alpha val="10000"/>
            </a:srgbClr>
          </a:solidFill>
          <a:ln w="12700">
            <a:solidFill>
              <a:srgbClr val="22D3EE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69467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2D3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 Feb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769467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Read-only milestone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69467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AFC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track, owner Dana Ortiz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Blockers and asks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Northwind (Marco Ruiz): share the list of the 26 dispatch and finance users not yet activated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Relay (Sam Lee): follow up with each inactive user and offer a short catch-up session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Both sponsors: confirm the 13 Feb read-only date or agree a new one now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20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milestone: spreadsheet read-only, 13 Feb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Owners: Dana Ortiz (Northwind) and Sam Lee (Relay)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976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F8FA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adoption review: week ending 13 Feb · Fictional sample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54396" y="5212080"/>
            <a:ext cx="1280160" cy="54864"/>
          </a:xfrm>
          <a:prstGeom prst="rect">
            <a:avLst/>
          </a:prstGeom>
          <a:solidFill>
            <a:srgbClr val="22D3EE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Northwind Freight x Relay: Onboarding Kickoff and Adoption Plan (Fictional)</dc:title>
  <dc:subject>AI-Generated Presentation</dc:subject>
  <dc:creator>SlidesMate</dc:creator>
  <cp:lastModifiedBy>SlidesMate</cp:lastModifiedBy>
  <cp:revision>1</cp:revision>
  <dcterms:created xsi:type="dcterms:W3CDTF">2026-11-03T19:10:32Z</dcterms:created>
  <dcterms:modified xsi:type="dcterms:W3CDTF">2026-11-03T19:10:32Z</dcterms:modified>
  <dc:language>en-US</dc:language>
</cp:coreProperties>
</file>