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Project Orion and its significance for the organization.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key metrics that demonstrate project success.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potential risks associated with the rollout.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Outline the timeline and key phases of the rollout.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Clearly state the need for leadership's approval.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Detail the immediate actions following approval.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sM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am analyzing business reports and charts during a collaborative meeting.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703924" y="640080"/>
            <a:ext cx="4982108" cy="5577840"/>
          </a:xfrm>
          <a:prstGeom prst="ellipse">
            <a:avLst/>
          </a:prstGeom>
        </p:spPr>
      </p:pic>
      <p:sp>
        <p:nvSpPr>
          <p:cNvPr id="3" name="Title"/>
          <p:cNvSpPr/>
          <p:nvPr>
            <p:ph idx="100" type="title" hasCustomPrompt="1"/>
          </p:nvPr>
        </p:nvSpPr>
        <p:spPr>
          <a:xfrm>
            <a:off x="1005840" y="1828800"/>
            <a:ext cx="508863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Approve Project Orion's Q4 rollout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1005840" y="4206240"/>
            <a:ext cx="508863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 adoption 68% · support tickets down 21% · $420,000 annualized savings · needs 3 engineers for 8 weeks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Metrics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93395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93395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68%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93395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 Adoption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81431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1431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21%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481431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 Tickets Reduction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69467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69467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$420,000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769467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Annualized Savings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Proposed Risks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463040"/>
            <a:ext cx="10177272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validate: engineer availability for the 8-week rollout.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validate: impact on projects that share those engineers.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validate: pilot feedback beyond the 68% adoption figure.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Rollout Plan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645920"/>
            <a:ext cx="481431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 requires 3 engineers for 8 weeks.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2560320"/>
            <a:ext cx="4814316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validate: phase dates and an owner. The brief did not supply them.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085332" y="1645920"/>
            <a:ext cx="18288" cy="4572000"/>
          </a:xfrm>
          <a:prstGeom prst="rect">
            <a:avLst/>
          </a:prstGeom>
          <a:solidFill>
            <a:srgbClr val="E5E5E5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Approval Request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463040"/>
            <a:ext cx="10177272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Approve the Q4 rollout of Project Orion.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Allocate 3 engineers for 8 weeks.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Accept $420,000 annualized savings as the working business case.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2286000"/>
            <a:ext cx="101772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 Steps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47472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Decision requested: approve Project Orion's Q4 rollout.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54396" y="4754880"/>
            <a:ext cx="1280160" cy="54864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SlidesMate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Orion Q4 Rollout Decision Brief (edited)</dc:title>
  <dc:subject>AI-Generated Presentation</dc:subject>
  <dc:creator>SlidesMate</dc:creator>
  <cp:lastModifiedBy>SlidesMate</cp:lastModifiedBy>
  <cp:revision>1</cp:revision>
  <dcterms:created xsi:type="dcterms:W3CDTF">2026-11-03T18:46:58Z</dcterms:created>
  <dcterms:modified xsi:type="dcterms:W3CDTF">2026-11-03T18:46:58Z</dcterms:modified>
  <dc:language>en-US</dc:language>
</cp:coreProperties>
</file>